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1581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86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11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76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630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7780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95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6142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188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991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227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0882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802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763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206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4044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21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2884D-0219-4F05-8710-3B39992B5AC8}" type="datetimeFigureOut">
              <a:rPr lang="zh-TW" altLang="en-US" smtClean="0"/>
              <a:t>2023/5/5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E6C628B-23D8-406E-BD0A-4DB7ED0102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19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圖: 接點 1"/>
          <p:cNvSpPr/>
          <p:nvPr/>
        </p:nvSpPr>
        <p:spPr>
          <a:xfrm>
            <a:off x="618651" y="914399"/>
            <a:ext cx="2495252" cy="320382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6841"/>
          <a:stretch/>
        </p:blipFill>
        <p:spPr>
          <a:xfrm>
            <a:off x="772704" y="1655744"/>
            <a:ext cx="2151421" cy="1721137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3078178" y="931262"/>
            <a:ext cx="358079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恢復        行駛公告   </a:t>
            </a:r>
            <a:r>
              <a:rPr lang="en-US" altLang="zh-TW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565-WD</a:t>
            </a:r>
            <a:r>
              <a:rPr lang="en-US" altLang="zh-TW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altLang="zh-TW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r>
              <a:rPr lang="en-US" altLang="zh-TW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(</a:t>
            </a:r>
            <a:r>
              <a:rPr lang="zh-TW" altLang="en-US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忠義路線</a:t>
            </a:r>
            <a:r>
              <a:rPr lang="en-US" altLang="zh-TW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)</a:t>
            </a:r>
            <a:endParaRPr lang="zh-TW" altLang="en-US" sz="5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82886" y="4305068"/>
            <a:ext cx="637608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 已緊急修復</a:t>
            </a:r>
            <a:r>
              <a:rPr lang="en-US" altLang="zh-TW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-</a:t>
            </a:r>
            <a:r>
              <a:rPr lang="zh-TW" altLang="en-US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冷氣，</a:t>
            </a:r>
            <a:endParaRPr lang="en-US" altLang="zh-TW" sz="54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  <a:ea typeface="微軟正黑體 Light" panose="020B0304030504040204" pitchFamily="34" charset="-120"/>
            </a:endParaRPr>
          </a:p>
          <a:p>
            <a:r>
              <a:rPr lang="zh-TW" altLang="en-U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 </a:t>
            </a:r>
            <a:r>
              <a:rPr lang="zh-TW" altLang="en-US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  </a:t>
            </a:r>
            <a:r>
              <a:rPr lang="en-US" altLang="zh-TW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112</a:t>
            </a:r>
            <a:r>
              <a:rPr lang="zh-TW" altLang="en-U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年</a:t>
            </a:r>
            <a:r>
              <a:rPr lang="en-US" altLang="zh-TW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5</a:t>
            </a:r>
            <a:r>
              <a:rPr lang="zh-TW" altLang="en-U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月</a:t>
            </a:r>
            <a:r>
              <a:rPr lang="en-US" altLang="zh-TW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8</a:t>
            </a:r>
            <a:r>
              <a:rPr lang="zh-TW" altLang="en-U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日</a:t>
            </a:r>
            <a:endParaRPr lang="en-US" altLang="zh-TW" sz="54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  <a:ea typeface="微軟正黑體 Light" panose="020B0304030504040204" pitchFamily="34" charset="-120"/>
            </a:endParaRPr>
          </a:p>
          <a:p>
            <a:r>
              <a:rPr lang="zh-TW" altLang="en-US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    恢復</a:t>
            </a:r>
            <a:r>
              <a:rPr lang="zh-TW" altLang="en-U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正常行駛</a:t>
            </a:r>
            <a:endParaRPr lang="en-US" altLang="zh-TW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  <a:ea typeface="微軟正黑體 Light" panose="020B0304030504040204" pitchFamily="34" charset="-120"/>
            </a:endParaRPr>
          </a:p>
          <a:p>
            <a:endParaRPr lang="en-US" altLang="zh-TW" sz="36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  <a:ea typeface="微軟正黑體 Light" panose="020B0304030504040204" pitchFamily="34" charset="-120"/>
            </a:endParaRPr>
          </a:p>
          <a:p>
            <a:pPr algn="ctr"/>
            <a:r>
              <a:rPr lang="zh-TW" altLang="en-US" sz="48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造成不便之處</a:t>
            </a:r>
            <a:endParaRPr lang="en-US" altLang="zh-TW" sz="48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  <a:ea typeface="微軟正黑體 Light" panose="020B0304030504040204" pitchFamily="34" charset="-120"/>
            </a:endParaRPr>
          </a:p>
          <a:p>
            <a:pPr algn="ctr"/>
            <a:r>
              <a:rPr lang="zh-TW" altLang="en-US" sz="48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微軟正黑體 Light" panose="020B0304030504040204" pitchFamily="34" charset="-120"/>
              </a:rPr>
              <a:t>敬請見諒</a:t>
            </a:r>
            <a:endParaRPr lang="zh-TW" altLang="en-US" sz="4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  <a:ea typeface="微軟正黑體 Light" panose="020B03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354983" y="9114693"/>
            <a:ext cx="3517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Arial Black" panose="020B0A04020102020204" pitchFamily="34" charset="0"/>
              </a:rPr>
              <a:t>    臺中市大雅區公所</a:t>
            </a:r>
            <a:endParaRPr lang="zh-TW" altLang="en-US" sz="2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2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33</Words>
  <Application>Microsoft Office PowerPoint</Application>
  <PresentationFormat>A4 紙張 (210x297 公釐)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Arial Unicode MS</vt:lpstr>
      <vt:lpstr>微軟正黑體</vt:lpstr>
      <vt:lpstr>微軟正黑體 Light</vt:lpstr>
      <vt:lpstr>Arial</vt:lpstr>
      <vt:lpstr>Arial Black</vt:lpstr>
      <vt:lpstr>Trebuchet MS</vt:lpstr>
      <vt:lpstr>Wingdings 3</vt:lpstr>
      <vt:lpstr>多面向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黃律凱</dc:creator>
  <cp:lastModifiedBy>謝依玲</cp:lastModifiedBy>
  <cp:revision>15</cp:revision>
  <dcterms:created xsi:type="dcterms:W3CDTF">2021-08-30T01:34:32Z</dcterms:created>
  <dcterms:modified xsi:type="dcterms:W3CDTF">2023-05-05T09:59:07Z</dcterms:modified>
</cp:coreProperties>
</file>